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D7FB9-CEE3-0E50-0F9C-AD3B1DFD5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920BB-D4BF-39EA-4964-C6C3E717B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02BD4-A28C-7C2C-DC3F-7668096E0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B83E-0133-4095-B8E2-C3D3991F7E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1846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EEFAA-2843-40B2-7D07-42C527C7C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4BD0-B63B-68AD-FB27-6FC3765AE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A524-D187-C09B-0457-99CD84D8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3976F-B2C7-4D33-AD51-22907B1219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580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E43D9-351D-EE1C-AB1D-DF8E71D2C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48CA3A-E5FB-B2F9-FEB7-72C3AC9E0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D793A-C478-41B9-240B-2A5352B99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EF14C-D5CD-466B-9F7C-C8028A2FFF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96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84D98-13FC-529F-0079-249EF995D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CD582-8C76-63D6-D535-FA9C60E4E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57C86-4850-CAE8-65CD-896983A95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E209D-8744-4A36-851E-948C7832AB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3509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2B87D-38F4-423D-49E8-0739E3A4C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D7A0F-6725-1F87-E912-048368613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059D7-F1FD-A80A-F842-F5204B6D0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53041-5539-47A9-95E3-560B3BD665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241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0CA704-4F37-BEE9-AC40-0AAF9404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7B9A70-BF07-B038-F6C7-C17A59A62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CB98E6-E6B3-2108-0BA4-F279B2F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A020A-B333-4115-9A29-4277DC2372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612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BB029DB-C488-3CF9-F8BF-6170FBA16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D9E07A-2844-8609-899F-30CC4240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B86A1CD-9B5C-50CF-3569-66D050B1F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B3B0C-D9ED-4FDD-A84A-02FBAC3A6C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756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D6E829-E31E-5954-1BFB-429057EC5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84E3FF3-2B7B-9015-EBF4-DCB46450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6C44EC-2015-890E-6D26-76098BB4A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9A59E-6834-4D2D-9DF8-B370A8B446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599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CB65207-3AB5-98B7-9397-75243A601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03B351C-160C-0A25-123F-DABDDA549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8A02D8-C414-4628-A584-2DFC60E0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56715-726B-4D09-BD3B-E65EAAE140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154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1C9AA5-0A36-2724-3207-FBAE30C3D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82C897-7F06-55F9-1DF7-09092E87D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1C1DDF-9279-14C2-856C-4FD6E4098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4DBF7-8213-4A60-AE4A-EBC1610C10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902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E77841-D07E-4ADC-5470-FB09D8842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EA3F3A-4778-4790-86BB-FE67E4006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86BC91-C67A-3C18-C1FE-E325056CE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F3A55-7076-481F-8C16-906CF41166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9588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1252BC-1A7B-899D-6B08-3E107A4969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2985BF-8DEC-5FC6-EAD4-1E839BBB41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96F1E-0EF4-02A3-1FD1-744D9E4071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F845F8-9120-1B97-4350-D96EF3CA81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C7DF3F-98A5-F315-B5B0-77BFE6738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70F986-E871-488E-9DD3-8C76812172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C9641D3-4848-49A9-101E-FEE4EE080F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931"/>
            <a:ext cx="9144000" cy="54721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Jesus, I have promised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To serve thee to the end,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Be thou for ever near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My Master and my friend.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 shall not fear the battle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If thou art by my side,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Nor wander from the pathway,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If thou wilt be my guide. 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7E098E9-DA68-2040-2CCF-0AC69020B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56431"/>
            <a:ext cx="9144000" cy="55451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2000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let me feel thee near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 world is ever near;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 see the sights that dazzle,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 tempting sounds I hear.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My foes are ever near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Around me and within;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But, Jesus, draw thou nearer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 shield my soul from sin.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041F496-A430-58B5-37BA-838E1735B5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2"/>
            <a:ext cx="9144000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let me hear thee speaking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In accents clear and still,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Above the storms of passion,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 murmurs of self‑will.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speak to reassure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To chasten or control;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speak to make me listen,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Thou Guardian of my soul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F882A0C-9430-EDBF-B179-F725AC7017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4381"/>
            <a:ext cx="9144000" cy="53292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Jesus, thou hast promised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To all who follow thee,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That where thou art in Glory,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There shall thy servant be;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And, Jesus, I have promised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To serve thee to the end;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O give me grace to follow,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My Master and my friend.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F871DE-8167-F8AD-AE15-EC193E295FE7}"/>
              </a:ext>
            </a:extLst>
          </p:cNvPr>
          <p:cNvSpPr/>
          <p:nvPr/>
        </p:nvSpPr>
        <p:spPr>
          <a:xfrm>
            <a:off x="192088" y="5732463"/>
            <a:ext cx="6096000" cy="9017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2399773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John Ernest Bode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245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1999-08-06T06:01:39Z</dcterms:created>
  <dcterms:modified xsi:type="dcterms:W3CDTF">2023-07-27T04:35:57Z</dcterms:modified>
</cp:coreProperties>
</file>